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6666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1375" y="1988840"/>
            <a:ext cx="70567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реализации ФГОС ООО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http://spb.spravka.city/public_files/company/logo/2441/logo-682067-sankt-peterburg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95" y="542069"/>
            <a:ext cx="2055144" cy="8640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vipstd.ru/images/article/comp/spb_app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-19594"/>
            <a:ext cx="1656184" cy="198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2539499" y="418601"/>
            <a:ext cx="4099186" cy="775284"/>
            <a:chOff x="2539499" y="418601"/>
            <a:chExt cx="4099186" cy="77528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131840" y="542069"/>
              <a:ext cx="3506845" cy="366651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5" name="Picture 11" descr="\\Server\users\Администрация\ГРАНТЫ\ФЦПРО Конкурс воспитание и социализация2016  2млн\ФЦПРО на сайт школы\Значок 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9499" y="418601"/>
              <a:ext cx="4065002" cy="7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611560" y="4077072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err="1">
                <a:latin typeface="times new roman"/>
              </a:rPr>
              <a:t>Муштавинская</a:t>
            </a:r>
            <a:r>
              <a:rPr lang="ru-RU" b="1" dirty="0">
                <a:latin typeface="times new roman"/>
              </a:rPr>
              <a:t> Ирина Валентиновна</a:t>
            </a:r>
            <a:r>
              <a:rPr lang="ru-RU" dirty="0">
                <a:latin typeface="times new roman"/>
              </a:rPr>
              <a:t>, заведующий кафедрой основного и среднего общего образования СПб АППО, кандидат педагогических </a:t>
            </a:r>
            <a:r>
              <a:rPr lang="ru-RU" dirty="0" smtClean="0">
                <a:latin typeface="times new roman"/>
              </a:rPr>
              <a:t>наук</a:t>
            </a:r>
          </a:p>
          <a:p>
            <a:pPr algn="just">
              <a:spcAft>
                <a:spcPts val="0"/>
              </a:spcAft>
            </a:pPr>
            <a:endParaRPr lang="ru-RU" dirty="0"/>
          </a:p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/>
              </a:rPr>
              <a:t>Ермолаева </a:t>
            </a:r>
            <a:r>
              <a:rPr lang="ru-RU" b="1" dirty="0">
                <a:latin typeface="times new roman"/>
              </a:rPr>
              <a:t>Марина Григорьевна</a:t>
            </a:r>
            <a:r>
              <a:rPr lang="ru-RU" dirty="0">
                <a:latin typeface="times new roman"/>
              </a:rPr>
              <a:t>, профессор кафедры педагогики и </a:t>
            </a:r>
            <a:r>
              <a:rPr lang="ru-RU" dirty="0" err="1">
                <a:latin typeface="times new roman"/>
              </a:rPr>
              <a:t>андрагогики</a:t>
            </a:r>
            <a:r>
              <a:rPr lang="ru-RU" dirty="0">
                <a:latin typeface="times new roman"/>
              </a:rPr>
              <a:t> СПб АППО, кандидат педагогических наук</a:t>
            </a:r>
            <a:endParaRPr lang="ru-RU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18804" y="5901366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21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pb.spravka.city/public_files/company/logo/2441/logo-682067-sankt-peterburg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95" y="542069"/>
            <a:ext cx="2055144" cy="8640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vipstd.ru/images/article/comp/spb_app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-19594"/>
            <a:ext cx="1656184" cy="198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2539499" y="418601"/>
            <a:ext cx="4099186" cy="775284"/>
            <a:chOff x="2539499" y="418601"/>
            <a:chExt cx="4099186" cy="77528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131840" y="542069"/>
              <a:ext cx="3506845" cy="366651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5" name="Picture 11" descr="\\Server\users\Администрация\ГРАНТЫ\ФЦПРО Конкурс воспитание и социализация2016  2млн\ФЦПРО на сайт школы\Значок 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9499" y="418601"/>
              <a:ext cx="4065002" cy="7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3491880" y="5901366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2"/>
          </p:nvPr>
        </p:nvSpPr>
        <p:spPr>
          <a:xfrm>
            <a:off x="607224" y="1556792"/>
            <a:ext cx="3931920" cy="4176464"/>
          </a:xfrm>
          <a:prstGeom prst="roundRect">
            <a:avLst>
              <a:gd name="adj" fmla="val 3409"/>
            </a:avLst>
          </a:prstGeom>
          <a:solidFill>
            <a:srgbClr val="336699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Секция № 1</a:t>
            </a:r>
          </a:p>
          <a:p>
            <a:pPr marL="0" indent="0" algn="ctr"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деятельность: содержание и технологии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</a:p>
          <a:p>
            <a:pPr marL="0" indent="0" algn="ctr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err="1" smtClean="0">
                <a:latin typeface="times new roman"/>
              </a:rPr>
              <a:t>Муштавинская</a:t>
            </a:r>
            <a:r>
              <a:rPr lang="ru-RU" b="1" dirty="0" smtClean="0">
                <a:latin typeface="times new roman"/>
              </a:rPr>
              <a:t> 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/>
              </a:rPr>
              <a:t>Ирина </a:t>
            </a:r>
            <a:r>
              <a:rPr lang="ru-RU" b="1" dirty="0">
                <a:latin typeface="times new roman"/>
              </a:rPr>
              <a:t>Валентиновна</a:t>
            </a:r>
            <a:r>
              <a:rPr lang="ru-RU" dirty="0">
                <a:latin typeface="times new roman"/>
              </a:rPr>
              <a:t>, </a:t>
            </a:r>
            <a:endParaRPr lang="ru-RU" dirty="0" smtClean="0">
              <a:latin typeface="times new roman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/>
              </a:rPr>
              <a:t>заведующий </a:t>
            </a:r>
            <a:r>
              <a:rPr lang="ru-RU" sz="1800" dirty="0">
                <a:latin typeface="times new roman"/>
              </a:rPr>
              <a:t>кафедрой основного и среднего общего образования СПб АППО, кандидат педагогических наук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638541" y="1556792"/>
            <a:ext cx="3931920" cy="4176464"/>
          </a:xfrm>
          <a:prstGeom prst="roundRect">
            <a:avLst>
              <a:gd name="adj" fmla="val 3192"/>
            </a:avLst>
          </a:prstGeom>
          <a:solidFill>
            <a:srgbClr val="336699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Секция № 2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>
                <a:latin typeface="times new roman"/>
              </a:rPr>
              <a:t>Формирование универсальных учебных действий в основной </a:t>
            </a:r>
            <a:r>
              <a:rPr lang="ru-RU" sz="2000" b="1" dirty="0" smtClean="0">
                <a:latin typeface="times new roman"/>
              </a:rPr>
              <a:t>школе</a:t>
            </a:r>
          </a:p>
          <a:p>
            <a:pPr marL="0" indent="0" algn="ctr">
              <a:buNone/>
            </a:pPr>
            <a:endParaRPr lang="ru-RU" sz="2000" b="1" dirty="0">
              <a:latin typeface="times new roman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/>
              </a:rPr>
              <a:t>Глаголева </a:t>
            </a:r>
          </a:p>
          <a:p>
            <a:pPr marL="0" indent="0" algn="ctr">
              <a:buNone/>
            </a:pPr>
            <a:r>
              <a:rPr lang="ru-RU" b="1" dirty="0">
                <a:latin typeface="times new roman"/>
              </a:rPr>
              <a:t>Юлия </a:t>
            </a:r>
            <a:r>
              <a:rPr lang="ru-RU" b="1" dirty="0">
                <a:latin typeface="times new roman"/>
              </a:rPr>
              <a:t>Игоревна</a:t>
            </a:r>
            <a:r>
              <a:rPr lang="ru-RU" b="1" dirty="0" smtClean="0">
                <a:latin typeface="times new roman"/>
              </a:rPr>
              <a:t>,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/>
              </a:rPr>
              <a:t>заведующий </a:t>
            </a:r>
            <a:r>
              <a:rPr lang="ru-RU" sz="1800" dirty="0">
                <a:latin typeface="times new roman"/>
              </a:rPr>
              <a:t>кафедрой начального образования СПб АППО, кандидат педагогических наук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60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71</TotalTime>
  <Words>92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Аспект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Канчурина Римма Рауфовна</dc:creator>
  <cp:lastModifiedBy>Канчурина Римма Рауфовна</cp:lastModifiedBy>
  <cp:revision>8</cp:revision>
  <dcterms:created xsi:type="dcterms:W3CDTF">2017-11-02T12:54:16Z</dcterms:created>
  <dcterms:modified xsi:type="dcterms:W3CDTF">2017-11-02T14:16:40Z</dcterms:modified>
</cp:coreProperties>
</file>